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5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j1zzRM/V9KWbu4shI75TWieq8V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08" y="44"/>
      </p:cViewPr>
      <p:guideLst>
        <p:guide orient="horz" pos="4315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04e1f1b8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a04e1f1b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04e1f1b8b_0_0"/>
          <p:cNvSpPr txBox="1"/>
          <p:nvPr/>
        </p:nvSpPr>
        <p:spPr>
          <a:xfrm>
            <a:off x="526801" y="1037970"/>
            <a:ext cx="6768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Prezado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Candidato</a:t>
            </a:r>
            <a:r>
              <a:rPr lang="en-US" sz="3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</a:t>
            </a:r>
            <a:endParaRPr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slide a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seguir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 o </a:t>
            </a:r>
            <a:r>
              <a:rPr lang="en-US" sz="3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padrão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usado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b="1" i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abertur</a:t>
            </a:r>
            <a:r>
              <a:rPr lang="en-US" sz="33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3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seu material </a:t>
            </a:r>
            <a:r>
              <a:rPr lang="en-US" sz="3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educacional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5;p1"/>
          <p:cNvSpPr txBox="1"/>
          <p:nvPr/>
        </p:nvSpPr>
        <p:spPr>
          <a:xfrm>
            <a:off x="1828799" y="2400135"/>
            <a:ext cx="5486401" cy="175428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(Negrito)</a:t>
            </a:r>
            <a:endParaRPr b="1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 (</a:t>
            </a:r>
            <a:r>
              <a:rPr lang="en-US" sz="1800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Itálico</a:t>
            </a:r>
            <a:r>
              <a:rPr lang="en-US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origem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 for o caso, outras informações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pertinentes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OBS: </a:t>
            </a:r>
            <a:r>
              <a:rPr lang="en-US" sz="1800" dirty="0" err="1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Mantenha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o </a:t>
            </a:r>
            <a:r>
              <a:rPr lang="en-US" sz="1800" dirty="0" err="1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alinhamento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centralizado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ao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slide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4" name="Google Shape;96;p1"/>
          <p:cNvSpPr/>
          <p:nvPr/>
        </p:nvSpPr>
        <p:spPr>
          <a:xfrm>
            <a:off x="2611688" y="1244600"/>
            <a:ext cx="3920624" cy="36933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origem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dirty="0"/>
          </a:p>
        </p:txBody>
      </p:sp>
      <p:sp>
        <p:nvSpPr>
          <p:cNvPr id="5" name="Google Shape;97;p1"/>
          <p:cNvSpPr txBox="1"/>
          <p:nvPr/>
        </p:nvSpPr>
        <p:spPr>
          <a:xfrm>
            <a:off x="0" y="6407488"/>
            <a:ext cx="9144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Copyright_SBFTE_2021</a:t>
            </a:r>
            <a:endParaRPr b="1" dirty="0"/>
          </a:p>
        </p:txBody>
      </p:sp>
      <p:grpSp>
        <p:nvGrpSpPr>
          <p:cNvPr id="15" name="Agrupar 14"/>
          <p:cNvGrpSpPr/>
          <p:nvPr/>
        </p:nvGrpSpPr>
        <p:grpSpPr>
          <a:xfrm>
            <a:off x="1327590" y="4817912"/>
            <a:ext cx="7369371" cy="1524000"/>
            <a:chOff x="1091107" y="4348481"/>
            <a:chExt cx="7369371" cy="1524000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9832" y="4348481"/>
              <a:ext cx="5550646" cy="1432559"/>
            </a:xfrm>
            <a:prstGeom prst="rect">
              <a:avLst/>
            </a:prstGeom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07" y="4348481"/>
              <a:ext cx="1684897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CaixaDeTexto 15"/>
          <p:cNvSpPr txBox="1"/>
          <p:nvPr/>
        </p:nvSpPr>
        <p:spPr>
          <a:xfrm>
            <a:off x="7406641" y="1339249"/>
            <a:ext cx="1341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Essa caixa de texto não é necessária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7" name="Forma Livre 16"/>
          <p:cNvSpPr/>
          <p:nvPr/>
        </p:nvSpPr>
        <p:spPr>
          <a:xfrm>
            <a:off x="7406641" y="2203580"/>
            <a:ext cx="457200" cy="315393"/>
          </a:xfrm>
          <a:custGeom>
            <a:avLst/>
            <a:gdLst>
              <a:gd name="connsiteX0" fmla="*/ 457200 w 457200"/>
              <a:gd name="connsiteY0" fmla="*/ 0 h 315393"/>
              <a:gd name="connsiteX1" fmla="*/ 243840 w 457200"/>
              <a:gd name="connsiteY1" fmla="*/ 284480 h 315393"/>
              <a:gd name="connsiteX2" fmla="*/ 0 w 457200"/>
              <a:gd name="connsiteY2" fmla="*/ 294640 h 31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315393">
                <a:moveTo>
                  <a:pt x="457200" y="0"/>
                </a:moveTo>
                <a:cubicBezTo>
                  <a:pt x="388620" y="117686"/>
                  <a:pt x="320040" y="235373"/>
                  <a:pt x="243840" y="284480"/>
                </a:cubicBezTo>
                <a:cubicBezTo>
                  <a:pt x="167640" y="333587"/>
                  <a:pt x="83820" y="314113"/>
                  <a:pt x="0" y="29464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orma Livre 17"/>
          <p:cNvSpPr/>
          <p:nvPr/>
        </p:nvSpPr>
        <p:spPr>
          <a:xfrm rot="17870158">
            <a:off x="6878417" y="1165017"/>
            <a:ext cx="354697" cy="606282"/>
          </a:xfrm>
          <a:custGeom>
            <a:avLst/>
            <a:gdLst>
              <a:gd name="connsiteX0" fmla="*/ 995680 w 995680"/>
              <a:gd name="connsiteY0" fmla="*/ 721360 h 721360"/>
              <a:gd name="connsiteX1" fmla="*/ 568960 w 995680"/>
              <a:gd name="connsiteY1" fmla="*/ 213360 h 721360"/>
              <a:gd name="connsiteX2" fmla="*/ 0 w 995680"/>
              <a:gd name="connsiteY2" fmla="*/ 0 h 72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5680" h="721360">
                <a:moveTo>
                  <a:pt x="995680" y="721360"/>
                </a:moveTo>
                <a:cubicBezTo>
                  <a:pt x="865293" y="527473"/>
                  <a:pt x="734907" y="333587"/>
                  <a:pt x="568960" y="213360"/>
                </a:cubicBezTo>
                <a:cubicBezTo>
                  <a:pt x="403013" y="93133"/>
                  <a:pt x="201506" y="46566"/>
                  <a:pt x="0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0" y="104186"/>
            <a:ext cx="914400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1</a:t>
            </a:r>
            <a:r>
              <a:rPr lang="pt-B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pt-BR" sz="2000" b="1" dirty="0" smtClean="0">
                <a:solidFill>
                  <a:schemeClr val="bg1"/>
                </a:solidFill>
              </a:rPr>
              <a:t>  Concurso </a:t>
            </a:r>
            <a:r>
              <a:rPr lang="pt-BR" sz="2000" b="1" dirty="0">
                <a:solidFill>
                  <a:schemeClr val="bg1"/>
                </a:solidFill>
              </a:rPr>
              <a:t>Cultural </a:t>
            </a:r>
            <a:r>
              <a:rPr lang="pt-BR" sz="2000" b="1" i="1" dirty="0" smtClean="0">
                <a:solidFill>
                  <a:schemeClr val="bg1"/>
                </a:solidFill>
              </a:rPr>
              <a:t>SBFTE Jovem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para Popularização </a:t>
            </a:r>
            <a:r>
              <a:rPr lang="pt-BR" sz="2000" b="1" dirty="0">
                <a:solidFill>
                  <a:schemeClr val="bg1"/>
                </a:solidFill>
              </a:rPr>
              <a:t>da Ciência</a:t>
            </a:r>
            <a:endParaRPr lang="pt-BR" sz="20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932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/>
        </p:nvSpPr>
        <p:spPr>
          <a:xfrm>
            <a:off x="1313176" y="434445"/>
            <a:ext cx="6768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Prezado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Candidato</a:t>
            </a:r>
            <a:r>
              <a:rPr lang="en-US" sz="3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(a):</a:t>
            </a:r>
            <a:endParaRPr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slide 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seguir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o </a:t>
            </a:r>
            <a:r>
              <a:rPr lang="en-US" sz="33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en-US" sz="3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padrão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33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-US" sz="3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usado 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en-US" sz="3300" b="1" i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fechamento</a:t>
            </a:r>
            <a:r>
              <a:rPr lang="en-US" sz="3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(após) o </a:t>
            </a:r>
            <a:r>
              <a:rPr lang="en-US" sz="3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 </a:t>
            </a:r>
            <a:r>
              <a:rPr lang="en-US" sz="33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</a:t>
            </a:r>
            <a:endParaRPr sz="1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/>
        </p:nvSpPr>
        <p:spPr>
          <a:xfrm>
            <a:off x="1367874" y="5655250"/>
            <a:ext cx="71361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Sociedade </a:t>
            </a:r>
            <a:r>
              <a:rPr lang="en-US" sz="1400" b="1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Brasileira</a:t>
            </a:r>
            <a:r>
              <a:rPr lang="en-US" sz="14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Farmacologia</a:t>
            </a:r>
            <a:r>
              <a:rPr lang="en-US" sz="14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1400" b="1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Terap</a:t>
            </a:r>
            <a:r>
              <a:rPr lang="en-US" sz="1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ê</a:t>
            </a:r>
            <a:r>
              <a:rPr lang="en-US" sz="1400" b="1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utica</a:t>
            </a:r>
            <a:r>
              <a:rPr lang="en-US" sz="14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Experimental </a:t>
            </a:r>
            <a:r>
              <a:rPr lang="en-US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(SBFTE)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www.sbfte.org.br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 sbfte@sbfte.org.br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ftr" idx="11"/>
          </p:nvPr>
        </p:nvSpPr>
        <p:spPr>
          <a:xfrm>
            <a:off x="3488124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Copyright_SBFTE_2021</a:t>
            </a:r>
            <a:endParaRPr dirty="0"/>
          </a:p>
        </p:txBody>
      </p:sp>
      <p:sp>
        <p:nvSpPr>
          <p:cNvPr id="10" name="Google Shape;95;p1"/>
          <p:cNvSpPr txBox="1"/>
          <p:nvPr/>
        </p:nvSpPr>
        <p:spPr>
          <a:xfrm>
            <a:off x="2488038" y="103857"/>
            <a:ext cx="4630178" cy="175428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</a:t>
            </a:r>
            <a:r>
              <a:rPr lang="en-US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(Negrito)</a:t>
            </a:r>
            <a:endParaRPr b="1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 (</a:t>
            </a:r>
            <a:r>
              <a:rPr lang="en-US" sz="1800" i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Itálico</a:t>
            </a:r>
            <a:r>
              <a:rPr lang="en-US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origem</a:t>
            </a:r>
            <a:endParaRPr lang="en-US" sz="1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Informações e contato do autor de correspondência</a:t>
            </a:r>
            <a:endParaRPr lang="pt-BR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for o caso, outras informações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pertinentes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  <p:grpSp>
        <p:nvGrpSpPr>
          <p:cNvPr id="11" name="Agrupar 10"/>
          <p:cNvGrpSpPr/>
          <p:nvPr/>
        </p:nvGrpSpPr>
        <p:grpSpPr>
          <a:xfrm>
            <a:off x="247235" y="3962401"/>
            <a:ext cx="7369371" cy="1524000"/>
            <a:chOff x="1091107" y="4348481"/>
            <a:chExt cx="7369371" cy="1524000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9832" y="4348481"/>
              <a:ext cx="5550646" cy="1432559"/>
            </a:xfrm>
            <a:prstGeom prst="rect">
              <a:avLst/>
            </a:prstGeom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07" y="4348481"/>
              <a:ext cx="1684897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20" name="Google Shape;120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13600" y="3879009"/>
            <a:ext cx="1818639" cy="15441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3488124" y="2118433"/>
            <a:ext cx="2630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Referências Bibliográficas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477761" y="325120"/>
            <a:ext cx="1341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Essa caixa de texto não é necessária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7213600" y="1239520"/>
            <a:ext cx="457200" cy="315393"/>
          </a:xfrm>
          <a:custGeom>
            <a:avLst/>
            <a:gdLst>
              <a:gd name="connsiteX0" fmla="*/ 457200 w 457200"/>
              <a:gd name="connsiteY0" fmla="*/ 0 h 315393"/>
              <a:gd name="connsiteX1" fmla="*/ 243840 w 457200"/>
              <a:gd name="connsiteY1" fmla="*/ 284480 h 315393"/>
              <a:gd name="connsiteX2" fmla="*/ 0 w 457200"/>
              <a:gd name="connsiteY2" fmla="*/ 294640 h 31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315393">
                <a:moveTo>
                  <a:pt x="457200" y="0"/>
                </a:moveTo>
                <a:cubicBezTo>
                  <a:pt x="388620" y="117686"/>
                  <a:pt x="320040" y="235373"/>
                  <a:pt x="243840" y="284480"/>
                </a:cubicBezTo>
                <a:cubicBezTo>
                  <a:pt x="167640" y="333587"/>
                  <a:pt x="83820" y="314113"/>
                  <a:pt x="0" y="29464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152</Words>
  <Application>Microsoft Office PowerPoint</Application>
  <PresentationFormat>Apresentação na tela (4:3)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Avellar</dc:creator>
  <cp:lastModifiedBy>Sanseray da Silveira Cruz Machado</cp:lastModifiedBy>
  <cp:revision>6</cp:revision>
  <dcterms:created xsi:type="dcterms:W3CDTF">2017-09-30T09:26:52Z</dcterms:created>
  <dcterms:modified xsi:type="dcterms:W3CDTF">2021-05-29T20:04:26Z</dcterms:modified>
</cp:coreProperties>
</file>